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0" r:id="rId2"/>
    <p:sldId id="267" r:id="rId3"/>
    <p:sldId id="266" r:id="rId4"/>
    <p:sldId id="265" r:id="rId5"/>
    <p:sldId id="264" r:id="rId6"/>
    <p:sldId id="263" r:id="rId7"/>
    <p:sldId id="269" r:id="rId8"/>
    <p:sldId id="262" r:id="rId9"/>
    <p:sldId id="261" r:id="rId10"/>
    <p:sldId id="260" r:id="rId11"/>
    <p:sldId id="256" r:id="rId12"/>
    <p:sldId id="257" r:id="rId13"/>
    <p:sldId id="258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93D3A-E91E-465F-91C6-435BCA1D48AC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2E8CA-31F6-4A43-952E-B2D08BFAB2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C2E8CA-31F6-4A43-952E-B2D08BFAB2FA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днс\Downloads\001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нс\Downloads\0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нс\Downloads\010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нс\Downloads\0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08" y="0"/>
            <a:ext cx="9026492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нс\Downloads\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нс\Downloads\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днс\Downloads\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днс\Downloads\0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нс\Downloads\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нс\Downloads\0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нс\Downloads\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днс\Downloads\0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нс\Downloads\007+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нс\Downloads\0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</Words>
  <Application>Microsoft Office PowerPoint</Application>
  <PresentationFormat>Экран (4:3)</PresentationFormat>
  <Paragraphs>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днс</cp:lastModifiedBy>
  <cp:revision>3</cp:revision>
  <dcterms:created xsi:type="dcterms:W3CDTF">2018-02-14T07:29:17Z</dcterms:created>
  <dcterms:modified xsi:type="dcterms:W3CDTF">2018-02-14T07:56:27Z</dcterms:modified>
</cp:coreProperties>
</file>